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96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3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9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0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98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1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6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3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Jefferson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Lauren Murphy</dc:creator>
  <cp:keywords/>
  <dc:description/>
  <cp:lastModifiedBy>Lauren Murphy</cp:lastModifiedBy>
  <cp:revision>16</cp:revision>
  <dcterms:created xsi:type="dcterms:W3CDTF">2017-10-24T16:33:09Z</dcterms:created>
  <dcterms:modified xsi:type="dcterms:W3CDTF">2019-02-08T19:35:32Z</dcterms:modified>
  <cp:category/>
</cp:coreProperties>
</file>