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83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97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25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8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34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8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95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39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6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85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06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3902" y="5528931"/>
            <a:ext cx="7772400" cy="9994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90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915" y="1205099"/>
            <a:ext cx="7886700" cy="1325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085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915" y="1205099"/>
            <a:ext cx="7886700" cy="1325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98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915" y="1205099"/>
            <a:ext cx="7886700" cy="1325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356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915" y="1205099"/>
            <a:ext cx="7886700" cy="1325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05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Jefferson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Jefferson College</dc:creator>
  <cp:lastModifiedBy>Jefferson College</cp:lastModifiedBy>
  <cp:revision>7</cp:revision>
  <dcterms:created xsi:type="dcterms:W3CDTF">2018-11-16T20:20:58Z</dcterms:created>
  <dcterms:modified xsi:type="dcterms:W3CDTF">2018-11-16T20:33:46Z</dcterms:modified>
</cp:coreProperties>
</file>